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02" r:id="rId1"/>
  </p:sldMasterIdLst>
  <p:sldIdLst>
    <p:sldId id="259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1722426"/>
            <a:ext cx="12191999" cy="363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0" y="1722426"/>
            <a:ext cx="1142965" cy="3635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0" y="0"/>
            <a:ext cx="1142965" cy="1714488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0" y="4143380"/>
            <a:ext cx="1142965" cy="2714621"/>
          </a:xfrm>
          <a:prstGeom prst="rect">
            <a:avLst/>
          </a:prstGeom>
          <a:solidFill>
            <a:schemeClr val="tx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451394" y="2857496"/>
            <a:ext cx="10363199" cy="1100144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365794" y="4000504"/>
            <a:ext cx="8534399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6AEF07B-025C-4DA6-A63A-FFBEE90F4D5A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2393FB19-7418-4539-9300-6EDB2193EF08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642918"/>
            <a:ext cx="12191999" cy="371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-2"/>
            <a:ext cx="12192007" cy="642919"/>
            <a:chOff x="0" y="4156762"/>
            <a:chExt cx="9144006" cy="357159"/>
          </a:xfrm>
        </p:grpSpPr>
        <p:sp>
          <p:nvSpPr>
            <p:cNvPr id="8" name=""/>
            <p:cNvSpPr/>
            <p:nvPr/>
          </p:nvSpPr>
          <p:spPr>
            <a:xfrm rot="16200000">
              <a:off x="2464595" y="2692267"/>
              <a:ext cx="357158" cy="328614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6200000">
              <a:off x="321471" y="3835291"/>
              <a:ext cx="357158" cy="10001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6143640" y="1513555"/>
              <a:ext cx="357158" cy="5643574"/>
            </a:xfrm>
            <a:prstGeom prst="rect">
              <a:avLst/>
            </a:prstGeom>
            <a:solidFill>
              <a:schemeClr val="tx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2643182"/>
            <a:ext cx="10972799" cy="1444652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6AEF07B-025C-4DA6-A63A-FFBEE90F4D5A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2393FB19-7418-4539-9300-6EDB2193EF08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1999" cy="214311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" name=""/>
          <p:cNvGrpSpPr/>
          <p:nvPr/>
        </p:nvGrpSpPr>
        <p:grpSpPr>
          <a:xfrm rot="0">
            <a:off x="0" y="0"/>
            <a:ext cx="12192007" cy="176347"/>
            <a:chOff x="0" y="4156762"/>
            <a:chExt cx="9144006" cy="357159"/>
          </a:xfrm>
        </p:grpSpPr>
        <p:sp>
          <p:nvSpPr>
            <p:cNvPr id="9" name=""/>
            <p:cNvSpPr/>
            <p:nvPr/>
          </p:nvSpPr>
          <p:spPr>
            <a:xfrm rot="16200000">
              <a:off x="2464595" y="2692267"/>
              <a:ext cx="357158" cy="328614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321471" y="3835291"/>
              <a:ext cx="357158" cy="10001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6143640" y="1513555"/>
              <a:ext cx="357158" cy="5643574"/>
            </a:xfrm>
            <a:prstGeom prst="rect">
              <a:avLst/>
            </a:prstGeom>
            <a:solidFill>
              <a:schemeClr val="tx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428717" y="928670"/>
            <a:ext cx="8572559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body" sz="quarter" idx="15"/>
          </p:nvPr>
        </p:nvSpPr>
        <p:spPr>
          <a:xfrm>
            <a:off x="1428717" y="2286000"/>
            <a:ext cx="8572499" cy="35718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9620274" y="0"/>
            <a:ext cx="2571725" cy="685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" name=""/>
          <p:cNvGrpSpPr/>
          <p:nvPr/>
        </p:nvGrpSpPr>
        <p:grpSpPr>
          <a:xfrm rot="0">
            <a:off x="0" y="-1"/>
            <a:ext cx="285709" cy="6858001"/>
            <a:chOff x="0" y="-1"/>
            <a:chExt cx="214282" cy="6858001"/>
          </a:xfrm>
        </p:grpSpPr>
        <p:sp>
          <p:nvSpPr>
            <p:cNvPr id="9" name=""/>
            <p:cNvSpPr/>
            <p:nvPr/>
          </p:nvSpPr>
          <p:spPr>
            <a:xfrm>
              <a:off x="0" y="0"/>
              <a:ext cx="214282" cy="6858000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5" name=""/>
            <p:cNvGrpSpPr/>
            <p:nvPr/>
          </p:nvGrpSpPr>
          <p:grpSpPr>
            <a:xfrm rot="0">
              <a:off x="0" y="-1"/>
              <a:ext cx="214282" cy="6858001"/>
              <a:chOff x="-714412" y="-1"/>
              <a:chExt cx="214282" cy="6858001"/>
            </a:xfrm>
          </p:grpSpPr>
          <p:sp>
            <p:nvSpPr>
              <p:cNvPr id="11" name=""/>
              <p:cNvSpPr/>
              <p:nvPr/>
            </p:nvSpPr>
            <p:spPr>
              <a:xfrm>
                <a:off x="-714412" y="1722425"/>
                <a:ext cx="214282" cy="36354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-714412" y="-1"/>
                <a:ext cx="214282" cy="17144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714412" y="4143379"/>
                <a:ext cx="214282" cy="2714621"/>
              </a:xfrm>
              <a:prstGeom prst="rect">
                <a:avLst/>
              </a:prstGeom>
              <a:solidFill>
                <a:schemeClr val="tx2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6AEF07B-025C-4DA6-A63A-FFBEE90F4D5A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2393FB19-7418-4539-9300-6EDB2193EF08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1999" cy="4143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0" y="4156762"/>
            <a:ext cx="12192007" cy="700998"/>
            <a:chOff x="0" y="4156762"/>
            <a:chExt cx="9144006" cy="357159"/>
          </a:xfrm>
        </p:grpSpPr>
        <p:sp>
          <p:nvSpPr>
            <p:cNvPr id="9" name=""/>
            <p:cNvSpPr/>
            <p:nvPr/>
          </p:nvSpPr>
          <p:spPr>
            <a:xfrm rot="16200000">
              <a:off x="2464595" y="2692267"/>
              <a:ext cx="357158" cy="328614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321471" y="3835291"/>
              <a:ext cx="357158" cy="10001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6143640" y="1513555"/>
              <a:ext cx="357158" cy="5643574"/>
            </a:xfrm>
            <a:prstGeom prst="rect">
              <a:avLst/>
            </a:prstGeom>
            <a:solidFill>
              <a:schemeClr val="tx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2158766"/>
            <a:ext cx="10363199" cy="1076323"/>
          </a:xfrm>
        </p:spPr>
        <p:txBody>
          <a:bodyPr anchor="ctr"/>
          <a:lstStyle>
            <a:lvl1pPr algn="ctr">
              <a:defRPr sz="4800" b="0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263903"/>
            <a:ext cx="10363199" cy="66516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6AEF07B-025C-4DA6-A63A-FFBEE90F4D5A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2393FB19-7418-4539-9300-6EDB2193EF08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294723"/>
            <a:ext cx="5384799" cy="490511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294723"/>
            <a:ext cx="5384799" cy="490511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title" idx="0"/>
          </p:nvPr>
        </p:nvSpPr>
        <p:spPr>
          <a:xfrm>
            <a:off x="609599" y="198438"/>
            <a:ext cx="10972799" cy="77946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300163"/>
            <a:ext cx="10972799" cy="4889622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609599" y="1286190"/>
            <a:ext cx="5384799" cy="24002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9" y="1286190"/>
            <a:ext cx="5384799" cy="24002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608037" y="3790019"/>
            <a:ext cx="5384799" cy="24002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7" y="3790019"/>
            <a:ext cx="5384799" cy="24002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185737"/>
            <a:ext cx="10991850" cy="804863"/>
          </a:xfrm>
        </p:spPr>
        <p:txBody>
          <a:bodyPr anchor="ctr"/>
          <a:lstStyle>
            <a:lvl1pPr algn="l">
              <a:defRPr sz="36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697567" y="1300163"/>
            <a:ext cx="8699498" cy="3910012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697567" y="5367338"/>
            <a:ext cx="8699498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조각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12191999" cy="1000108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" descr="132"/>
          <p:cNvPicPr>
            <a:picLocks noChangeAspect="1" noChangeArrowheads="1"/>
          </p:cNvPicPr>
          <p:nvPr/>
        </p:nvPicPr>
        <p:blipFill rotWithShape="1">
          <a:blip r:embed="rId14">
            <a:alphaModFix/>
            <a:grayscl/>
            <a:lum/>
          </a:blip>
          <a:srcRect/>
          <a:stretch>
            <a:fillRect/>
          </a:stretch>
        </p:blipFill>
        <p:spPr>
          <a:xfrm>
            <a:off x="0" y="4214818"/>
            <a:ext cx="12191999" cy="2643182"/>
          </a:xfrm>
          <a:prstGeom prst="rect">
            <a:avLst/>
          </a:prstGeom>
          <a:noFill/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188890"/>
            <a:ext cx="10972799" cy="80171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85860"/>
            <a:ext cx="10972799" cy="491397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B2C3BA8-7008-44E5-83A0-6743EE901A3B}" type="datetime1">
              <a:rPr lang="ko-KR" altLang="en-US"/>
              <a:pPr>
                <a:defRPr lang="ko-KR" altLang="en-US"/>
              </a:pPr>
              <a:t>2022-11-26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652D455-576A-47EE-AA1C-2E70CF7A80C7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0"/>
            <a:ext cx="285709" cy="1000108"/>
            <a:chOff x="0" y="0"/>
            <a:chExt cx="357158" cy="1000108"/>
          </a:xfrm>
        </p:grpSpPr>
        <p:sp>
          <p:nvSpPr>
            <p:cNvPr id="22" name=""/>
            <p:cNvSpPr/>
            <p:nvPr/>
          </p:nvSpPr>
          <p:spPr>
            <a:xfrm>
              <a:off x="0" y="0"/>
              <a:ext cx="357158" cy="78579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0" y="631373"/>
              <a:ext cx="357158" cy="368735"/>
            </a:xfrm>
            <a:prstGeom prst="rect">
              <a:avLst/>
            </a:prstGeom>
            <a:solidFill>
              <a:schemeClr val="tx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Wingdings"/>
        <a:buChar char="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8800" indent="-177800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80000"/>
        <a:buFont typeface="Wingdings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87400" indent="-190500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3300" indent="-203200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indent="-190500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/>
        <a:buChar char="«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36688" indent="-182563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«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165100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«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81188" indent="-182563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«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3275" indent="-174625" algn="l" defTabSz="914400" rtl="0" eaLnBrk="1" latinLnBrk="1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«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1530349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/>
              <a:t>PBL</a:t>
            </a:r>
            <a:r>
              <a:rPr lang="ko-KR" altLang="en-US"/>
              <a:t> </a:t>
            </a:r>
            <a:r>
              <a:rPr lang="en-US" altLang="ko-KR"/>
              <a:t>UI </a:t>
            </a:r>
            <a:r>
              <a:rPr lang="ko-KR" altLang="en-US"/>
              <a:t>설계서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283295"/>
            <a:ext cx="8534399" cy="328612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맑은 고딕"/>
              </a:rPr>
              <a:t>고급모바일프로그래밍 </a:t>
            </a:r>
            <a:r>
              <a:rPr lang="en-US" altLang="ko-KR">
                <a:solidFill>
                  <a:schemeClr val="dk1"/>
                </a:solidFill>
                <a:latin typeface="맑은 고딕"/>
              </a:rPr>
              <a:t>B</a:t>
            </a:r>
            <a:endParaRPr lang="en-US" altLang="ko-KR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1871027</a:t>
            </a:r>
            <a:r>
              <a:rPr lang="ko-KR" altLang="en-US">
                <a:solidFill>
                  <a:schemeClr val="dk1"/>
                </a:solidFill>
                <a:latin typeface="맑은 고딕"/>
              </a:rPr>
              <a:t> 김동준</a:t>
            </a:r>
            <a:endParaRPr lang="ko-KR" altLang="en-US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2071477</a:t>
            </a:r>
            <a:r>
              <a:rPr lang="ko-KR" altLang="en-US">
                <a:solidFill>
                  <a:schemeClr val="dk1"/>
                </a:solidFill>
                <a:latin typeface="맑은 고딕"/>
              </a:rPr>
              <a:t> 박경민</a:t>
            </a:r>
            <a:endParaRPr lang="ko-KR" altLang="en-US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1771272</a:t>
            </a:r>
            <a:r>
              <a:rPr lang="ko-KR" altLang="en-US">
                <a:solidFill>
                  <a:schemeClr val="dk1"/>
                </a:solidFill>
                <a:latin typeface="맑은 고딕"/>
              </a:rPr>
              <a:t> 최진현</a:t>
            </a:r>
            <a:endParaRPr lang="en-US" altLang="ko-KR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 txBox="1"/>
          <p:nvPr/>
        </p:nvSpPr>
        <p:spPr>
          <a:xfrm>
            <a:off x="3019020" y="1256733"/>
            <a:ext cx="672870" cy="363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알림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903258" y="1256733"/>
            <a:ext cx="903179" cy="36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검색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0019" y="1123150"/>
            <a:ext cx="9211961" cy="573485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596288" y="203485"/>
            <a:ext cx="2999423" cy="60423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400">
                <a:latin typeface="맑은 고딕"/>
                <a:ea typeface="맑은 고딕"/>
              </a:rPr>
              <a:t>UI - </a:t>
            </a:r>
            <a:r>
              <a:rPr lang="ko-KR" altLang="en-US" sz="3400">
                <a:latin typeface="맑은 고딕"/>
                <a:ea typeface="맑은 고딕"/>
              </a:rPr>
              <a:t>전체 개요</a:t>
            </a:r>
            <a:endParaRPr lang="ko-KR" altLang="en-US" sz="34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129" y="1616002"/>
            <a:ext cx="11923742" cy="4308383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34129" y="1220022"/>
            <a:ext cx="974668" cy="3959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로그인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248063" y="1220022"/>
            <a:ext cx="1234527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회원가입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8523490" y="1220022"/>
            <a:ext cx="1235825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뉴스피드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417" y="1617355"/>
            <a:ext cx="11813164" cy="4181906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89417" y="1221375"/>
            <a:ext cx="978347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프로필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509005" y="1221375"/>
            <a:ext cx="716410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알림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8546308" y="1221375"/>
            <a:ext cx="717707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검색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9680" y="1523728"/>
            <a:ext cx="8112639" cy="4480174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2039680" y="1127748"/>
            <a:ext cx="975935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업로드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6456434" y="1127748"/>
            <a:ext cx="721606" cy="39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>
                <a:latin typeface="맑은 고딕"/>
                <a:ea typeface="맑은 고딕"/>
              </a:rPr>
              <a:t>댓글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조각">
  <a:themeElements>
    <a:clrScheme name="조각">
      <a:dk1>
        <a:srgbClr val="101f24"/>
      </a:dk1>
      <a:lt1>
        <a:srgbClr val="ffffff"/>
      </a:lt1>
      <a:dk2>
        <a:srgbClr val="3366cc"/>
      </a:dk2>
      <a:lt2>
        <a:srgbClr val="0099cc"/>
      </a:lt2>
      <a:accent1>
        <a:srgbClr val="399aad"/>
      </a:accent1>
      <a:accent2>
        <a:srgbClr val="2b7381"/>
      </a:accent2>
      <a:accent3>
        <a:srgbClr val="003366"/>
      </a:accent3>
      <a:accent4>
        <a:srgbClr val="003399"/>
      </a:accent4>
      <a:accent5>
        <a:srgbClr val="009999"/>
      </a:accent5>
      <a:accent6>
        <a:srgbClr val="83bb71"/>
      </a:accent6>
      <a:hlink>
        <a:srgbClr val="00ffff"/>
      </a:hlink>
      <a:folHlink>
        <a:srgbClr val="333333"/>
      </a:folHlink>
    </a:clrScheme>
    <a:fontScheme name="조각">
      <a:majorFont>
        <a:latin typeface="Verdana"/>
        <a:ea typeface=""/>
        <a:cs typeface=""/>
        <a:font script="Jpan" typeface="MS PGothic"/>
        <a:font script="Hang" typeface="한컴 윤체 L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조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</ep:Words>
  <ep:PresentationFormat>화면 슬라이드 쇼(4:3)</ep:PresentationFormat>
  <ep:Paragraphs>16</ep:Paragraphs>
  <ep:Slides>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조각</vt:lpstr>
      <vt:lpstr>PBL UI 설계서</vt:lpstr>
      <vt:lpstr>슬라이드 2</vt:lpstr>
      <vt:lpstr>슬라이드 3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2022-11-02T06:40:52.862</dcterms:created>
  <dc:creator>chlwl</dc:creator>
  <cp:lastModifiedBy>chlwl</cp:lastModifiedBy>
  <dcterms:modified xsi:type="dcterms:W3CDTF">2022-11-26T10:07:34.423</dcterms:modified>
  <cp:revision>15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